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452" r:id="rId2"/>
    <p:sldId id="415" r:id="rId3"/>
    <p:sldId id="418" r:id="rId4"/>
    <p:sldId id="416" r:id="rId5"/>
    <p:sldId id="427" r:id="rId6"/>
    <p:sldId id="428" r:id="rId7"/>
    <p:sldId id="432" r:id="rId8"/>
    <p:sldId id="449" r:id="rId9"/>
    <p:sldId id="433" r:id="rId10"/>
    <p:sldId id="434" r:id="rId11"/>
    <p:sldId id="436" r:id="rId12"/>
    <p:sldId id="435" r:id="rId13"/>
    <p:sldId id="441" r:id="rId14"/>
    <p:sldId id="442" r:id="rId15"/>
    <p:sldId id="444" r:id="rId16"/>
    <p:sldId id="450" r:id="rId17"/>
    <p:sldId id="445" r:id="rId18"/>
    <p:sldId id="44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50" autoAdjust="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3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F86EB-86A5-4826-ABAC-29E9D448F5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3 декабря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Всемирный день инвалида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iutateciasalvareibambini.org/immagini/pasha_disegn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michurinske.ru/uploads/contents/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ebnoykanaldon.ru/content/news/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03922" cy="3384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32176" cy="34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%D0%BC%D0%B0%D0%BB%D1%8C%D1%87%D0%B8%D0%BA%D0%B8-%D0%B8%D0%B3%D1%80%D0%B0%D1%8F-%D1%81-%D1%88%D0%B0%D1%80%D0%B8%D0%BA%D0%BE%D0%BC-26477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000" cy="75914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4/136049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4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4038600" cy="5040560"/>
          </a:xfrm>
        </p:spPr>
        <p:txBody>
          <a:bodyPr anchor="b">
            <a:noAutofit/>
          </a:bodyPr>
          <a:lstStyle/>
          <a:p>
            <a:r>
              <a:rPr lang="ru-RU" sz="1200" i="1" dirty="0" smtClean="0"/>
              <a:t>Дети-инвалиды - Ангелы земли</a:t>
            </a:r>
            <a:br>
              <a:rPr lang="ru-RU" sz="1200" i="1" dirty="0" smtClean="0"/>
            </a:br>
            <a:r>
              <a:rPr lang="ru-RU" sz="1200" i="1" dirty="0" smtClean="0"/>
              <a:t>Сколько незаслуженной обиды</a:t>
            </a:r>
            <a:br>
              <a:rPr lang="ru-RU" sz="1200" i="1" dirty="0" smtClean="0"/>
            </a:br>
            <a:r>
              <a:rPr lang="ru-RU" sz="1200" i="1" dirty="0" smtClean="0"/>
              <a:t>На себе они перенесли</a:t>
            </a:r>
            <a:br>
              <a:rPr lang="ru-RU" sz="1200" i="1" dirty="0" smtClean="0"/>
            </a:br>
            <a:r>
              <a:rPr lang="ru-RU" sz="1200" i="1" dirty="0" smtClean="0"/>
              <a:t>Сколько раз ,они лицом в подушку,</a:t>
            </a:r>
            <a:br>
              <a:rPr lang="ru-RU" sz="1200" i="1" dirty="0" smtClean="0"/>
            </a:br>
            <a:r>
              <a:rPr lang="ru-RU" sz="1200" i="1" dirty="0" smtClean="0"/>
              <a:t>Чтоб не плакать на глазах у всех</a:t>
            </a:r>
            <a:br>
              <a:rPr lang="ru-RU" sz="1200" i="1" dirty="0" smtClean="0"/>
            </a:br>
            <a:r>
              <a:rPr lang="ru-RU" sz="1200" i="1" dirty="0" smtClean="0"/>
              <a:t>Говорили ночи как подружке…</a:t>
            </a:r>
            <a:br>
              <a:rPr lang="ru-RU" sz="1200" i="1" dirty="0" smtClean="0"/>
            </a:br>
            <a:r>
              <a:rPr lang="ru-RU" sz="1200" i="1" dirty="0" smtClean="0"/>
              <a:t>Разве то, что есть мы - это Грех?</a:t>
            </a:r>
            <a:br>
              <a:rPr lang="ru-RU" sz="1200" i="1" dirty="0" smtClean="0"/>
            </a:br>
            <a:r>
              <a:rPr lang="ru-RU" sz="1200" i="1" dirty="0" smtClean="0"/>
              <a:t>Сколько раз их матери украдкой</a:t>
            </a:r>
            <a:br>
              <a:rPr lang="ru-RU" sz="1200" i="1" dirty="0" smtClean="0"/>
            </a:br>
            <a:r>
              <a:rPr lang="ru-RU" sz="1200" i="1" dirty="0" smtClean="0"/>
              <a:t>Увозили в сторону детей</a:t>
            </a:r>
            <a:br>
              <a:rPr lang="ru-RU" sz="1200" i="1" dirty="0" smtClean="0"/>
            </a:br>
            <a:r>
              <a:rPr lang="ru-RU" sz="1200" i="1" dirty="0" smtClean="0"/>
              <a:t>Чтоб не слышать шёпот этот гадкий</a:t>
            </a:r>
            <a:br>
              <a:rPr lang="ru-RU" sz="1200" i="1" dirty="0" smtClean="0"/>
            </a:br>
            <a:r>
              <a:rPr lang="ru-RU" sz="1200" i="1" dirty="0" smtClean="0"/>
              <a:t>Злых, недобрых, немощных людей</a:t>
            </a:r>
            <a:br>
              <a:rPr lang="ru-RU" sz="1200" i="1" dirty="0" smtClean="0"/>
            </a:br>
            <a:r>
              <a:rPr lang="ru-RU" sz="1200" i="1" dirty="0" smtClean="0"/>
              <a:t>Немощны они не телом бренным..</a:t>
            </a:r>
            <a:br>
              <a:rPr lang="ru-RU" sz="1200" i="1" dirty="0" smtClean="0"/>
            </a:br>
            <a:r>
              <a:rPr lang="ru-RU" sz="1200" i="1" dirty="0" smtClean="0"/>
              <a:t>Немощны душой своей холодной</a:t>
            </a:r>
            <a:br>
              <a:rPr lang="ru-RU" sz="1200" i="1" dirty="0" smtClean="0"/>
            </a:br>
            <a:r>
              <a:rPr lang="ru-RU" sz="1200" i="1" dirty="0" smtClean="0"/>
              <a:t>Не помочь пытались детям бедным</a:t>
            </a:r>
            <a:br>
              <a:rPr lang="ru-RU" sz="1200" i="1" dirty="0" smtClean="0"/>
            </a:br>
            <a:r>
              <a:rPr lang="ru-RU" sz="1200" i="1" dirty="0" smtClean="0"/>
              <a:t>Прочь всегда их гнали взглядом злобным</a:t>
            </a:r>
            <a:br>
              <a:rPr lang="ru-RU" sz="1200" i="1" dirty="0" smtClean="0"/>
            </a:br>
            <a:r>
              <a:rPr lang="ru-RU" sz="1200" i="1" dirty="0" smtClean="0"/>
              <a:t>Не грустите матери не надо</a:t>
            </a:r>
            <a:br>
              <a:rPr lang="ru-RU" sz="1200" i="1" dirty="0" smtClean="0"/>
            </a:br>
            <a:r>
              <a:rPr lang="ru-RU" sz="1200" i="1" dirty="0" smtClean="0"/>
              <a:t>Ваши дети - ангелы, не зло</a:t>
            </a:r>
            <a:br>
              <a:rPr lang="ru-RU" sz="1200" i="1" dirty="0" smtClean="0"/>
            </a:br>
            <a:r>
              <a:rPr lang="ru-RU" sz="1200" i="1" dirty="0" smtClean="0"/>
              <a:t>Богом нам они даны в награду,</a:t>
            </a:r>
            <a:br>
              <a:rPr lang="ru-RU" sz="1200" i="1" dirty="0" smtClean="0"/>
            </a:br>
            <a:r>
              <a:rPr lang="ru-RU" sz="1200" i="1" dirty="0" smtClean="0"/>
              <a:t>Чтобы в мир нести любовь, тепло.</a:t>
            </a:r>
            <a:endParaRPr lang="ru-RU" sz="1200" dirty="0" smtClean="0"/>
          </a:p>
          <a:p>
            <a:r>
              <a:rPr lang="ru-RU" sz="1200" i="1" dirty="0" smtClean="0"/>
              <a:t>Ну а тех, кто их не понимает,</a:t>
            </a:r>
            <a:br>
              <a:rPr lang="ru-RU" sz="1200" i="1" dirty="0" smtClean="0"/>
            </a:br>
            <a:r>
              <a:rPr lang="ru-RU" sz="1200" i="1" dirty="0" smtClean="0"/>
              <a:t>Пусть простит Господь за волю их.</a:t>
            </a:r>
            <a:br>
              <a:rPr lang="ru-RU" sz="1200" i="1" dirty="0" smtClean="0"/>
            </a:br>
            <a:r>
              <a:rPr lang="ru-RU" sz="1200" i="1" dirty="0" smtClean="0"/>
              <a:t>Пусть они услышат, как рыдают</a:t>
            </a:r>
            <a:br>
              <a:rPr lang="ru-RU" sz="1200" i="1" dirty="0" smtClean="0"/>
            </a:br>
            <a:r>
              <a:rPr lang="ru-RU" sz="1200" i="1" dirty="0" smtClean="0"/>
              <a:t>Мамы у кроваток чад больных,</a:t>
            </a:r>
            <a:br>
              <a:rPr lang="ru-RU" sz="1200" i="1" dirty="0" smtClean="0"/>
            </a:br>
            <a:r>
              <a:rPr lang="ru-RU" sz="1200" i="1" dirty="0" smtClean="0"/>
              <a:t>Но не все на свете равнодушны, </a:t>
            </a:r>
            <a:br>
              <a:rPr lang="ru-RU" sz="1200" i="1" dirty="0" smtClean="0"/>
            </a:br>
            <a:r>
              <a:rPr lang="ru-RU" sz="1200" i="1" dirty="0" smtClean="0"/>
              <a:t>Больше тех, кто хочет им помочь.</a:t>
            </a:r>
            <a:endParaRPr lang="ru-RU" sz="1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836712"/>
            <a:ext cx="4100264" cy="5184575"/>
          </a:xfrm>
        </p:spPr>
        <p:txBody>
          <a:bodyPr>
            <a:noAutofit/>
          </a:bodyPr>
          <a:lstStyle/>
          <a:p>
            <a:r>
              <a:rPr lang="ru-RU" sz="1200" i="1" dirty="0" smtClean="0"/>
              <a:t>Открывая душу им радушно</a:t>
            </a:r>
            <a:br>
              <a:rPr lang="ru-RU" sz="1200" i="1" dirty="0" smtClean="0"/>
            </a:br>
            <a:r>
              <a:rPr lang="ru-RU" sz="1200" i="1" dirty="0" smtClean="0"/>
              <a:t>Горе помогают превозмочь.</a:t>
            </a:r>
            <a:br>
              <a:rPr lang="ru-RU" sz="1200" i="1" dirty="0" smtClean="0"/>
            </a:br>
            <a:r>
              <a:rPr lang="ru-RU" sz="1200" i="1" dirty="0" smtClean="0"/>
              <a:t>Пусть Господь рукой своей нетленной</a:t>
            </a:r>
            <a:br>
              <a:rPr lang="ru-RU" sz="1200" i="1" dirty="0" smtClean="0"/>
            </a:br>
            <a:r>
              <a:rPr lang="ru-RU" sz="1200" i="1" dirty="0" smtClean="0"/>
              <a:t>Осенит крестом весь мир людской</a:t>
            </a:r>
            <a:br>
              <a:rPr lang="ru-RU" sz="1200" i="1" dirty="0" smtClean="0"/>
            </a:br>
            <a:r>
              <a:rPr lang="ru-RU" sz="1200" i="1" dirty="0" smtClean="0"/>
              <a:t>Чтобы на всей Земле, во всей Вселенной</a:t>
            </a:r>
            <a:br>
              <a:rPr lang="ru-RU" sz="1200" i="1" dirty="0" smtClean="0"/>
            </a:br>
            <a:r>
              <a:rPr lang="ru-RU" sz="1200" i="1" dirty="0" smtClean="0"/>
              <a:t>Мир всегда царил, царил покой</a:t>
            </a:r>
            <a:br>
              <a:rPr lang="ru-RU" sz="1200" i="1" dirty="0" smtClean="0"/>
            </a:br>
            <a:r>
              <a:rPr lang="ru-RU" sz="1200" i="1" dirty="0" smtClean="0"/>
              <a:t>Чтоб ни войн и не землетрясений</a:t>
            </a:r>
            <a:br>
              <a:rPr lang="ru-RU" sz="1200" i="1" dirty="0" smtClean="0"/>
            </a:br>
            <a:r>
              <a:rPr lang="ru-RU" sz="1200" i="1" dirty="0" smtClean="0"/>
              <a:t>Ни цунами страшных, НИКОГДА</a:t>
            </a:r>
            <a:br>
              <a:rPr lang="ru-RU" sz="1200" i="1" dirty="0" smtClean="0"/>
            </a:br>
            <a:r>
              <a:rPr lang="ru-RU" sz="1200" i="1" dirty="0" smtClean="0"/>
              <a:t>Сбереги Господь от потрясений</a:t>
            </a:r>
            <a:br>
              <a:rPr lang="ru-RU" sz="1200" i="1" dirty="0" smtClean="0"/>
            </a:br>
            <a:r>
              <a:rPr lang="ru-RU" sz="1200" i="1" dirty="0" smtClean="0"/>
              <a:t>Всех людей, ОТНЫНЕ и ВСЕГДА...</a:t>
            </a:r>
            <a:br>
              <a:rPr lang="ru-RU" sz="1200" i="1" dirty="0" smtClean="0"/>
            </a:br>
            <a:r>
              <a:rPr lang="ru-RU" sz="1200" i="1" dirty="0" smtClean="0"/>
              <a:t>Ну а тех, кто их не понимает,</a:t>
            </a:r>
            <a:br>
              <a:rPr lang="ru-RU" sz="1200" i="1" dirty="0" smtClean="0"/>
            </a:br>
            <a:r>
              <a:rPr lang="ru-RU" sz="1200" i="1" dirty="0" smtClean="0"/>
              <a:t>Пусть простит Господь за волю их.</a:t>
            </a:r>
            <a:br>
              <a:rPr lang="ru-RU" sz="1200" i="1" dirty="0" smtClean="0"/>
            </a:br>
            <a:r>
              <a:rPr lang="ru-RU" sz="1200" i="1" dirty="0" smtClean="0"/>
              <a:t>Пусть они услышат, как рыдают</a:t>
            </a:r>
            <a:br>
              <a:rPr lang="ru-RU" sz="1200" i="1" dirty="0" smtClean="0"/>
            </a:br>
            <a:r>
              <a:rPr lang="ru-RU" sz="1200" i="1" dirty="0" smtClean="0"/>
              <a:t>Мамы у кроваток чад больных,</a:t>
            </a:r>
            <a:br>
              <a:rPr lang="ru-RU" sz="1200" i="1" dirty="0" smtClean="0"/>
            </a:br>
            <a:r>
              <a:rPr lang="ru-RU" sz="1200" i="1" dirty="0" smtClean="0"/>
              <a:t>Но не все на свете равнодушны, </a:t>
            </a:r>
            <a:br>
              <a:rPr lang="ru-RU" sz="1200" i="1" dirty="0" smtClean="0"/>
            </a:br>
            <a:r>
              <a:rPr lang="ru-RU" sz="1200" i="1" dirty="0" smtClean="0"/>
              <a:t>Больше тех, кто хочет им помочь.</a:t>
            </a:r>
            <a:br>
              <a:rPr lang="ru-RU" sz="1200" i="1" dirty="0" smtClean="0"/>
            </a:br>
            <a:r>
              <a:rPr lang="ru-RU" sz="1200" i="1" dirty="0" smtClean="0"/>
              <a:t>Открывая душу им радушно</a:t>
            </a:r>
            <a:br>
              <a:rPr lang="ru-RU" sz="1200" i="1" dirty="0" smtClean="0"/>
            </a:br>
            <a:r>
              <a:rPr lang="ru-RU" sz="1200" i="1" dirty="0" smtClean="0"/>
              <a:t>Горе помогают превозмочь.</a:t>
            </a:r>
            <a:br>
              <a:rPr lang="ru-RU" sz="1200" i="1" dirty="0" smtClean="0"/>
            </a:br>
            <a:r>
              <a:rPr lang="ru-RU" sz="1200" i="1" dirty="0" smtClean="0"/>
              <a:t>Пусть Господь рукой своей нетленной</a:t>
            </a:r>
            <a:br>
              <a:rPr lang="ru-RU" sz="1200" i="1" dirty="0" smtClean="0"/>
            </a:br>
            <a:r>
              <a:rPr lang="ru-RU" sz="1200" i="1" dirty="0" smtClean="0"/>
              <a:t>Осенит крестом весь мир людской</a:t>
            </a:r>
            <a:br>
              <a:rPr lang="ru-RU" sz="1200" i="1" dirty="0" smtClean="0"/>
            </a:br>
            <a:r>
              <a:rPr lang="ru-RU" sz="1200" i="1" dirty="0" smtClean="0"/>
              <a:t>Чтобы на всей Земле, во всей Вселенной</a:t>
            </a:r>
            <a:br>
              <a:rPr lang="ru-RU" sz="1200" i="1" dirty="0" smtClean="0"/>
            </a:br>
            <a:r>
              <a:rPr lang="ru-RU" sz="1200" i="1" dirty="0" smtClean="0"/>
              <a:t>Мир всегда царил, царил покой</a:t>
            </a:r>
            <a:br>
              <a:rPr lang="ru-RU" sz="1200" i="1" dirty="0" smtClean="0"/>
            </a:br>
            <a:r>
              <a:rPr lang="ru-RU" sz="1200" i="1" dirty="0" smtClean="0"/>
              <a:t>Чтоб ни войн и не землетрясений</a:t>
            </a:r>
            <a:br>
              <a:rPr lang="ru-RU" sz="1200" i="1" dirty="0" smtClean="0"/>
            </a:br>
            <a:r>
              <a:rPr lang="ru-RU" sz="1200" i="1" dirty="0" smtClean="0"/>
              <a:t>Ни цунами страшных, НИКОГДА</a:t>
            </a:r>
            <a:br>
              <a:rPr lang="ru-RU" sz="1200" i="1" dirty="0" smtClean="0"/>
            </a:br>
            <a:r>
              <a:rPr lang="ru-RU" sz="1200" i="1" dirty="0" smtClean="0"/>
              <a:t>Сбереги Господь от потрясений</a:t>
            </a:r>
            <a:br>
              <a:rPr lang="ru-RU" sz="1200" i="1" dirty="0" smtClean="0"/>
            </a:br>
            <a:r>
              <a:rPr lang="ru-RU" sz="1200" i="1" dirty="0" smtClean="0"/>
              <a:t>Всех людей, ОТНЫНЕ и ВСЕГДА...</a:t>
            </a:r>
            <a:endParaRPr lang="ru-RU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Admin\Downloads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0090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20227.vk.me/v320227081/341c/IFPkrcaj5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Вежливым и добрым быть совсем не трудно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99" y="1268760"/>
            <a:ext cx="3346704" cy="52565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i="1" dirty="0" smtClean="0"/>
              <a:t>Вежливым и добрым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Быть совсем не трудно.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Надо лишь внимание к людям проявлять.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Старику, старушке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При езде в автобусе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Или же в трамвае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Место уступать.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Пожелать здоровья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Близким всем при встрече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И "Всего хорошего",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Уходя домой.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Быть всегда опрятным,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Чистым и умытым,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Чтобы всем хотелось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Говорить с тобой. Бабушке и маме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Без напоминания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Сразу помогать</a:t>
            </a:r>
            <a:r>
              <a:rPr lang="ru-RU" sz="1600" i="1" dirty="0" smtClean="0"/>
              <a:t>,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6056" y="1700808"/>
            <a:ext cx="345638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i="1" dirty="0" smtClean="0"/>
              <a:t>А свои игрушки, Нужные вещички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Вовремя на место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С пола убирать.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Не болтать ногами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Сидя за обедом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И не разговаривать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Когда суп во рту.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Защищать всех слабых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Не кричать, не драться,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Сохранить стараться мира красоту.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Вежливым и добрым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Быть совсем не трудно.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Надо только правила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Знать и выполнять.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Этих правил много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Для детей хороших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Мы с тобою вместе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Будем изучать.</a:t>
            </a:r>
            <a:endParaRPr lang="ru-RU" sz="12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novobeladmin.gomel.by/Libraries/%D0%9D%D0%BE%D0%B2%D0%BE%D1%81%D1%82%D0%B8/%D0%B4%D0%B5%D0%BD%D1%8C_%D0%B8%D0%BD%D0%B2%D0%B0%D0%BB%D0%B8%D0%B4%D0%BE%D0%B2.sflb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bro74.ru/images/catalog/8e8dff4ca1a6ebf2f74c5868e350f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2274" cy="59047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2.bp.blogspot.com/--TZDqAPItQI/Up3QfE2bxoI/AAAAAAAAAPo/nsGoXYZi21w/s1600/1304564373_bankoboev.ru_den_borby_za_prava_inval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608512" cy="64087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4104456" cy="502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Ребята, есть люди,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которые особенно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нуждаются в теплоте,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заботе, доброте –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это инвалиды.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Инвалиды - это люди,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которые по состоянию своего здоровья не могут самостоятельно передвигаться,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не видят или не слышат,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не могут сами позаботиться о себе. 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4032448" cy="41764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3 декабря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все страны отмечают Международный День инвалидов. Это напоминание нам о том, что есть люди, которые нуждаются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 нашей помощи, защите,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уважении,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доброжелательности.</a:t>
            </a:r>
            <a:endParaRPr lang="ru-RU" sz="18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fs00.infourok.ru/images/doc/125/146894/hello_html_m5f3aa79d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pic>
        <p:nvPicPr>
          <p:cNvPr id="7" name="Picture 2" descr="http://fs00.infourok.ru/images/doc/125/146894/hello_html_m5f3aa79d.jpg"/>
          <p:cNvPicPr>
            <a:picLocks noChangeAspect="1" noChangeArrowheads="1"/>
          </p:cNvPicPr>
          <p:nvPr/>
        </p:nvPicPr>
        <p:blipFill rotWithShape="1">
          <a:blip r:embed="rId2" cstate="print"/>
          <a:srcRect l="6083" t="4722" r="4848" b="7073"/>
          <a:stretch/>
        </p:blipFill>
        <p:spPr bwMode="auto">
          <a:xfrm>
            <a:off x="4867275" y="476250"/>
            <a:ext cx="4200526" cy="6049094"/>
          </a:xfrm>
          <a:prstGeom prst="rect">
            <a:avLst/>
          </a:prstGeom>
          <a:noFill/>
        </p:spPr>
      </p:pic>
      <p:pic>
        <p:nvPicPr>
          <p:cNvPr id="8" name="Picture 2" descr="http://www.askmeoneducation.com/sites/default/files/schools-for-differently-ab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718" y="332656"/>
            <a:ext cx="5098083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125/146894/hello_html_m5f3aa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6792"/>
            <a:ext cx="3563888" cy="2448098"/>
          </a:xfrm>
          <a:prstGeom prst="rect">
            <a:avLst/>
          </a:prstGeom>
        </p:spPr>
      </p:pic>
      <p:pic>
        <p:nvPicPr>
          <p:cNvPr id="4" name="Прямоугольник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132" y="-101052"/>
            <a:ext cx="9294366" cy="159228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635896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3"/>
            <a:ext cx="5436096" cy="2952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81128"/>
            <a:ext cx="5364088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1916.vk.me/v621916133/32c8c/GvPLLBNwD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2257</TotalTime>
  <Words>234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3 декабря  Всемирный день инвалида</vt:lpstr>
      <vt:lpstr>Вежливым и добрым быть совсем не трудно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ЛОРИК</cp:lastModifiedBy>
  <cp:revision>172</cp:revision>
  <dcterms:created xsi:type="dcterms:W3CDTF">2015-04-22T12:29:34Z</dcterms:created>
  <dcterms:modified xsi:type="dcterms:W3CDTF">2017-11-26T05:55:15Z</dcterms:modified>
</cp:coreProperties>
</file>