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8" r:id="rId11"/>
    <p:sldId id="270" r:id="rId12"/>
    <p:sldId id="271" r:id="rId13"/>
    <p:sldId id="269" r:id="rId14"/>
    <p:sldId id="275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CC0F-F8AE-4161-B3B4-6513942E7C3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4221-35DA-49B7-AE80-2F42A3F2B6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CC0F-F8AE-4161-B3B4-6513942E7C3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4221-35DA-49B7-AE80-2F42A3F2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CC0F-F8AE-4161-B3B4-6513942E7C3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4221-35DA-49B7-AE80-2F42A3F2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CC0F-F8AE-4161-B3B4-6513942E7C3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4221-35DA-49B7-AE80-2F42A3F2B6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CC0F-F8AE-4161-B3B4-6513942E7C3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4221-35DA-49B7-AE80-2F42A3F2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CC0F-F8AE-4161-B3B4-6513942E7C3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4221-35DA-49B7-AE80-2F42A3F2B6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CC0F-F8AE-4161-B3B4-6513942E7C3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4221-35DA-49B7-AE80-2F42A3F2B6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CC0F-F8AE-4161-B3B4-6513942E7C3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4221-35DA-49B7-AE80-2F42A3F2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CC0F-F8AE-4161-B3B4-6513942E7C3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4221-35DA-49B7-AE80-2F42A3F2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CC0F-F8AE-4161-B3B4-6513942E7C3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4221-35DA-49B7-AE80-2F42A3F2B6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CC0F-F8AE-4161-B3B4-6513942E7C3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A4221-35DA-49B7-AE80-2F42A3F2B60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EECC0F-F8AE-4161-B3B4-6513942E7C36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4A4221-35DA-49B7-AE80-2F42A3F2B6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179" y="332656"/>
            <a:ext cx="807945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МБОУДО «Дом детского творчества Рудничного района  г. Кемерово»</a:t>
            </a:r>
            <a:endParaRPr lang="ru-RU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2051" y="971784"/>
            <a:ext cx="8024954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Мастер-класс по ДПИ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«Пасхальный сувенир»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1" y="3706575"/>
            <a:ext cx="4200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Педагог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дополнительного образования:</a:t>
            </a:r>
          </a:p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Янчева Ирина Сергеевна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69984" y="5593727"/>
            <a:ext cx="20922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Кемерово 2020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70932" y="2298358"/>
            <a:ext cx="29626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Возраст учащихся: 7-10 лет</a:t>
            </a:r>
            <a:endParaRPr lang="ru-RU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C:\Users\Ирина Янчева\Desktop\телефон\IMG_20200415_230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6702" y="2830432"/>
            <a:ext cx="3871834" cy="29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4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7304" y="2349320"/>
            <a:ext cx="4628044" cy="3475037"/>
          </a:xfrm>
        </p:spPr>
      </p:pic>
      <p:sp>
        <p:nvSpPr>
          <p:cNvPr id="4" name="Прямоугольник 3"/>
          <p:cNvSpPr/>
          <p:nvPr/>
        </p:nvSpPr>
        <p:spPr>
          <a:xfrm>
            <a:off x="760294" y="332656"/>
            <a:ext cx="795602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Разложить пластилиновые колбаски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пасхальном яичке в виде веточек вербы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67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2105" y="2125800"/>
            <a:ext cx="4628044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5771" y="2248758"/>
            <a:ext cx="4541654" cy="34101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64021" y="332656"/>
            <a:ext cx="654858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Отрезать с двух сторон на ватной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палочке по 1 см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634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47" y="2278881"/>
            <a:ext cx="450683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0066" y="332656"/>
            <a:ext cx="693651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Сделать пластилиновые капельки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прижать к «ватной почке» 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0876" y="2273192"/>
            <a:ext cx="4459770" cy="3348686"/>
          </a:xfrm>
        </p:spPr>
      </p:pic>
    </p:spTree>
    <p:extLst>
      <p:ext uri="{BB962C8B-B14F-4D97-AF65-F5344CB8AC3E}">
        <p14:creationId xmlns:p14="http://schemas.microsoft.com/office/powerpoint/2010/main" val="581249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5297" y="2061288"/>
            <a:ext cx="4628044" cy="3475037"/>
          </a:xfrm>
        </p:spPr>
      </p:pic>
      <p:sp>
        <p:nvSpPr>
          <p:cNvPr id="3" name="Прямоугольник 2"/>
          <p:cNvSpPr/>
          <p:nvPr/>
        </p:nvSpPr>
        <p:spPr>
          <a:xfrm>
            <a:off x="1162671" y="332656"/>
            <a:ext cx="715131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Разложить готовые «ватные почки»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пластилиновые веточки вербы 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919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305" y="2260197"/>
            <a:ext cx="462756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8964" y="332656"/>
            <a:ext cx="855875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Обмотать тейп-лентой деревянную палочку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приклеить с обратной стороны изделия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9713" y="2215082"/>
            <a:ext cx="462756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03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466" y="2204864"/>
            <a:ext cx="2700112" cy="359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5840" y="332656"/>
            <a:ext cx="848501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Привязать тесьму на деревянную палочку.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Поставить в вазу. Работа готова.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Ирина Янчева\Desktop\телефон\IMG_20200415_230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5760" y="2653136"/>
            <a:ext cx="3598632" cy="27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 Янчева\Desktop\телефон\IMG_20200415_230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2823" y="2653136"/>
            <a:ext cx="3598632" cy="27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5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6681" y="548680"/>
            <a:ext cx="63706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Материалы и инструменты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занятия: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4654" y="1916832"/>
            <a:ext cx="669268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-картон;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-пластилин;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-ватные палочки;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-деревянная палочка;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-тейп-лента;</a:t>
            </a:r>
            <a:endParaRPr lang="ru-RU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-ножницы;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-клей-пистолет.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569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9427" y="2730239"/>
            <a:ext cx="4217595" cy="31668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0550" y="332656"/>
            <a:ext cx="7595349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Нарисовать на картоне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пасхальное яичко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8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6872"/>
            <a:ext cx="4628044" cy="3475037"/>
          </a:xfrm>
        </p:spPr>
      </p:pic>
      <p:sp>
        <p:nvSpPr>
          <p:cNvPr id="5" name="Прямоугольник 4"/>
          <p:cNvSpPr/>
          <p:nvPr/>
        </p:nvSpPr>
        <p:spPr>
          <a:xfrm>
            <a:off x="370682" y="332656"/>
            <a:ext cx="8735084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Вырезать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пасхальное яичко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ножницами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02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6007" y="3114754"/>
            <a:ext cx="3836001" cy="2880320"/>
          </a:xfrm>
        </p:spPr>
      </p:pic>
      <p:sp>
        <p:nvSpPr>
          <p:cNvPr id="5" name="Прямоугольник 4"/>
          <p:cNvSpPr/>
          <p:nvPr/>
        </p:nvSpPr>
        <p:spPr>
          <a:xfrm>
            <a:off x="466896" y="332656"/>
            <a:ext cx="854272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Размять небольшой кусочек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белого пластилина в руке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размазать его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нижней части пасхального яичка из картона.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Следующий цвет -желтый.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0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072" y="2271172"/>
            <a:ext cx="4628044" cy="347503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2753" y="2294155"/>
            <a:ext cx="4628044" cy="34750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9792" y="332656"/>
            <a:ext cx="759695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Добавляем оранжевый и красный цвет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пластилиновую живопись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50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080" y="2294155"/>
            <a:ext cx="4628044" cy="347503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8000" y="2312914"/>
            <a:ext cx="4628044" cy="34750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1411" y="332656"/>
            <a:ext cx="843371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Добавляем сиреневый, синий, фиолетовый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цвет в пластилиновую живопись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82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92228" y="332656"/>
            <a:ext cx="29206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04" y="1844824"/>
            <a:ext cx="5276116" cy="3961652"/>
          </a:xfrm>
        </p:spPr>
      </p:pic>
      <p:sp>
        <p:nvSpPr>
          <p:cNvPr id="7" name="Прямоугольник 6"/>
          <p:cNvSpPr/>
          <p:nvPr/>
        </p:nvSpPr>
        <p:spPr>
          <a:xfrm>
            <a:off x="1100906" y="332656"/>
            <a:ext cx="727474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Ребро картонного пасхального яичка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промазываем пластилином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92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711" y="2349079"/>
            <a:ext cx="462756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48538"/>
            <a:ext cx="4627563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6341" y="332656"/>
            <a:ext cx="7043915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Смешать желтый, черный, красный,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коричневый цвет и раскатать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пластилиновые колбаски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3259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</TotalTime>
  <Words>241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Янчева</dc:creator>
  <cp:lastModifiedBy>Ирина Янчева</cp:lastModifiedBy>
  <cp:revision>10</cp:revision>
  <dcterms:created xsi:type="dcterms:W3CDTF">2020-04-21T07:39:43Z</dcterms:created>
  <dcterms:modified xsi:type="dcterms:W3CDTF">2020-04-23T03:20:22Z</dcterms:modified>
</cp:coreProperties>
</file>