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9" r:id="rId2"/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9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4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8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7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2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9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2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2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6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7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9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3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2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5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01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3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1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-17140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Русский народный танец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2" y="836712"/>
            <a:ext cx="8180110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8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4953079" cy="3718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471921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50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262379"/>
            <a:ext cx="7848872" cy="12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Русский народный танец кадриль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это парный танец, являвшийся в далекие времена салонным, который очень быстро стал распространенным в народе. Правда, со временем он претерпел некоторые изменения в манере и в движениях, однако характерные для него композиционные особенности остались</a:t>
            </a:r>
          </a:p>
        </p:txBody>
      </p:sp>
      <p:pic>
        <p:nvPicPr>
          <p:cNvPr id="10242" name="Picture 2" descr="http://rus-dance.ru/assets/files/2014/12/kadr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448"/>
            <a:ext cx="6903252" cy="5043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5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233122"/>
            <a:ext cx="8208912" cy="1346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Хоровод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— древний народный круговой массовый обрядовый танец восточных славян, содержащий в себе: обрядовое или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 обрядовое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массовое игровое действо, танец, пение (хороводные песни)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игру на инструментах</a:t>
            </a:r>
          </a:p>
          <a:p>
            <a:endParaRPr lang="ru-RU" dirty="0"/>
          </a:p>
        </p:txBody>
      </p:sp>
      <p:pic>
        <p:nvPicPr>
          <p:cNvPr id="6146" name="Picture 2" descr="https://ds05.infourok.ru/uploads/ex/0691/00034e68-b8966380/hello_html_3a8bc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138"/>
            <a:ext cx="5364087" cy="2872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01.ru/files/users/images/c1/a6/c1a6fc3cfd33b7882c4a6a6c03e9b7f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816108" cy="2668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2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09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5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8784976" cy="249289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народный танец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русское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народное танцевальное искусство,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представленное в виде народного самодеятельного или постановочного сценического танца. Для мужской пляски характерны удаль, широта души, юмор; женский танец отличается плавностью, величавостью, лёгким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кокетством.</a:t>
            </a:r>
            <a:r>
              <a:rPr lang="ru-RU" sz="1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танцы являются неотъемлемой частью русской национальной культуры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https://cdn.fishki.net/upload/post/201507/05/1587811/8a5e131165ae4508637db7cc3e432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9" y="1412776"/>
            <a:ext cx="4612802" cy="3072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ationalrussianshow.ru/ru/data/fgallery/prazdnichnaya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23" y="3645024"/>
            <a:ext cx="453902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665" y="2672916"/>
            <a:ext cx="1779002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Виды русского народного танца: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Пляска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Кадриль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Хоровод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avatars.mds.yandex.net/get-pdb/992060/c196b426-c2ce-4561-af7a-0ef37f32dc2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8" y="1052736"/>
            <a:ext cx="6191668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959" y="5589241"/>
            <a:ext cx="8126497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Пляска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наиболее распространенный вид русского народного танца. К Русским пляскам относят хоровод, игровые пляски, импровизированные пляски. </a:t>
            </a:r>
          </a:p>
        </p:txBody>
      </p:sp>
      <p:pic>
        <p:nvPicPr>
          <p:cNvPr id="5122" name="Picture 2" descr="http://pokrovochka.ucoz.ru/_ph/15/509745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04856" cy="5126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920880" cy="4824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Мужская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одиночная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пляска</a:t>
            </a:r>
          </a:p>
          <a:p>
            <a:pPr marL="0" indent="0"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всего начинается с исполнения какого-то движения на месте. Парень выходит в круг, исполнив заковыристое коленце. Вначале элементы пляски сравнительно просты, затем их сложность непрерывно нарастает. В средней части, как правило, возрастает энергия исполнителя, которая вначале как бы сдерживается. Здесь и стремительность, и виртуозность пляски – хлопушки, дроби, присядки, разнообразные коленца.</a:t>
            </a:r>
          </a:p>
          <a:p>
            <a:pPr marL="0" indent="45720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финальной части, очень небольшой по времени, плясун исполняет энергичное и технически сложное колено, иногда два, которым резко, порой неожиданно заканчивает пляску.</a:t>
            </a:r>
          </a:p>
          <a:p>
            <a:pPr marL="0" indent="45720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финалу плясун обязательно приберегает очень выразительное, любимое и технически сложное движение. «Выдав» самое замысловатое коленце, парень неподвижно застывает в лихой горделивой позе.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0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www.rovesnik-kazan.ru/img/gopak/gopak10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4" b="43790"/>
          <a:stretch/>
        </p:blipFill>
        <p:spPr bwMode="auto">
          <a:xfrm>
            <a:off x="12010" y="-237759"/>
            <a:ext cx="4848022" cy="3826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s://russkiymir.ru/upload/iblock/451/451dac987431ca424aa8cfd126cd2a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51" y="3140968"/>
            <a:ext cx="5143863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3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7848872" cy="6309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100" b="1" i="1" dirty="0" smtClean="0">
              <a:solidFill>
                <a:srgbClr val="42424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Женская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одиночная пляска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всего женская пляска начинается с проходки по кругу. Выход, или зачин, - это всего лишь на танец, на создаваемый образ. Мягкой, плавной походкой, или, как говорят, «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Выступкой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», скромно и с большим достоинством движется девушка. Шаг простой, но мягкий и плывущий. Эта часть пляски представляет собой различные сочетания стройных и красивых поз.</a:t>
            </a:r>
          </a:p>
          <a:p>
            <a:pPr marL="0" indent="0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Затем идет музыкальное и танцевальное развитие пляски, темп и сложность движений нарастают. Одна за другой следуют разнообразные дроби и другие движения. Пляска достигает своей кульминации, затем следует финал. В финале прибегают к наиболее эффектному движению, которое заканчивается внезапной остановкой, как бы ставящей последнюю хореографическую точку.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08704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"/>
          <a:stretch/>
        </p:blipFill>
        <p:spPr bwMode="auto">
          <a:xfrm>
            <a:off x="5006733" y="131482"/>
            <a:ext cx="4132687" cy="6381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r="24969" b="-1381"/>
          <a:stretch/>
        </p:blipFill>
        <p:spPr bwMode="auto">
          <a:xfrm>
            <a:off x="30622" y="116632"/>
            <a:ext cx="4734714" cy="641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5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632848" cy="58326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Парная пляска</a:t>
            </a:r>
          </a:p>
          <a:p>
            <a:pPr marL="0" indent="0">
              <a:buNone/>
            </a:pPr>
            <a:endParaRPr lang="ru-RU" sz="9600" i="1" dirty="0"/>
          </a:p>
          <a:p>
            <a:pPr marL="0" indent="0">
              <a:buNone/>
            </a:pPr>
            <a:endParaRPr lang="ru-RU" sz="9600" dirty="0"/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Парную пляску в основном исполняют парень и девушка, реже молодые мужчина и женщина, но пожилые люди в ней участия не принимают. В парной пляске участвуют любящие или симпатизирующие друг другу люди. Содержание парной пляски как бы сердечный разговор, диалог влюбленных.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Парные пляски вышли и развились из очень древних свадебных обрядов. Чаще всего это свадебные пляски, которые исполнялись молодыми на второй день свадьбы.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Иногда в парных плясках содержание бывает несколько иным: передается ревность или легкая обида любящих. Девушка всем своим видом, богатой мимикой, разнообразными движениями рук показывает, что она не принимает ухаживания парня. Или же, наоборот, парень изображает в пляске свое нежелание принимать ухаживания девушки. Парные пляски с таким содержанием и с таким характером исполнения встречаются довольно редко. В основном парные пляски очень лиричны. Парень и девушка ухаживают друг за другом, любуются друг другом, создавая полное впечатление двух воркующих голубей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2702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492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User</cp:lastModifiedBy>
  <cp:revision>12</cp:revision>
  <dcterms:created xsi:type="dcterms:W3CDTF">2018-12-13T15:55:27Z</dcterms:created>
  <dcterms:modified xsi:type="dcterms:W3CDTF">2020-04-15T15:37:23Z</dcterms:modified>
</cp:coreProperties>
</file>