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3" r:id="rId2"/>
    <p:sldId id="256" r:id="rId3"/>
    <p:sldId id="275" r:id="rId4"/>
    <p:sldId id="257" r:id="rId5"/>
    <p:sldId id="258" r:id="rId6"/>
    <p:sldId id="277" r:id="rId7"/>
    <p:sldId id="259" r:id="rId8"/>
    <p:sldId id="260" r:id="rId9"/>
    <p:sldId id="279" r:id="rId10"/>
    <p:sldId id="261" r:id="rId11"/>
    <p:sldId id="280" r:id="rId12"/>
    <p:sldId id="262" r:id="rId13"/>
    <p:sldId id="263" r:id="rId14"/>
    <p:sldId id="264" r:id="rId15"/>
    <p:sldId id="265" r:id="rId16"/>
    <p:sldId id="284" r:id="rId17"/>
    <p:sldId id="266" r:id="rId18"/>
    <p:sldId id="285" r:id="rId19"/>
    <p:sldId id="267" r:id="rId20"/>
    <p:sldId id="286" r:id="rId21"/>
    <p:sldId id="268" r:id="rId22"/>
    <p:sldId id="287" r:id="rId23"/>
    <p:sldId id="269" r:id="rId24"/>
    <p:sldId id="270" r:id="rId25"/>
    <p:sldId id="289" r:id="rId26"/>
    <p:sldId id="271" r:id="rId27"/>
    <p:sldId id="290" r:id="rId28"/>
    <p:sldId id="272" r:id="rId29"/>
    <p:sldId id="291" r:id="rId30"/>
    <p:sldId id="292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9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07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11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14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7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15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302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01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45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85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78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7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1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96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89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9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1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F22A0E-A2D7-4FDA-B8ED-7A49B9E18800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30F5F1-1CD7-4762-8AE7-8AA21A131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0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9632" y="0"/>
            <a:ext cx="8574622" cy="1063062"/>
          </a:xfrm>
        </p:spPr>
        <p:txBody>
          <a:bodyPr/>
          <a:lstStyle/>
          <a:p>
            <a:r>
              <a:rPr lang="ru-RU" dirty="0" smtClean="0"/>
              <a:t>Театральные профессии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61517" y="5637791"/>
            <a:ext cx="2180892" cy="1136606"/>
          </a:xfrm>
        </p:spPr>
        <p:txBody>
          <a:bodyPr/>
          <a:lstStyle/>
          <a:p>
            <a:r>
              <a:rPr lang="ru-RU" dirty="0" smtClean="0"/>
              <a:t>ПДО</a:t>
            </a:r>
          </a:p>
          <a:p>
            <a:r>
              <a:rPr lang="ru-RU" dirty="0" smtClean="0"/>
              <a:t>Авакумова Е.С.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16" y="1309710"/>
            <a:ext cx="7441976" cy="442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13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11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Костюмер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1116281"/>
            <a:ext cx="6172200" cy="5058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449" y="1347849"/>
            <a:ext cx="5553764" cy="3978234"/>
          </a:xfrm>
        </p:spPr>
      </p:pic>
    </p:spTree>
    <p:extLst>
      <p:ext uri="{BB962C8B-B14F-4D97-AF65-F5344CB8AC3E}">
        <p14:creationId xmlns:p14="http://schemas.microsoft.com/office/powerpoint/2010/main" val="1649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691249"/>
          </a:xfrm>
        </p:spPr>
        <p:txBody>
          <a:bodyPr>
            <a:normAutofit/>
          </a:bodyPr>
          <a:lstStyle/>
          <a:p>
            <a:pPr marL="28575">
              <a:lnSpc>
                <a:spcPct val="107000"/>
              </a:lnSpc>
              <a:spcAft>
                <a:spcPts val="0"/>
              </a:spcAft>
            </a:pP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Костюмер</a:t>
            </a: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Представитель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этой профессии отвечает за то, чтобы каждый артист был обеспечен костюмами и имел запасной гардероб. помогать актеру быстро одеться. Когда идет спектакль, заведующий костюмерной находится за кулисами. Если нужно срочно починить поврежденный костюм, он решает эту проблему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6790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8184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Ассистент режиссера-постановщика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7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выполняет 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</a:rPr>
              <a:t>его поручения и участвует в составлении репетиционного графика. Также он должен обеспечивать артистов рабочими материалами (текстами пьесы, ролей и так далее). </a:t>
            </a:r>
            <a:endParaRPr lang="ru-RU" sz="27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87" y="1949039"/>
            <a:ext cx="5876803" cy="46061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938" y="2186546"/>
            <a:ext cx="5330886" cy="4131127"/>
          </a:xfrm>
        </p:spPr>
      </p:pic>
    </p:spTree>
    <p:extLst>
      <p:ext uri="{BB962C8B-B14F-4D97-AF65-F5344CB8AC3E}">
        <p14:creationId xmlns:p14="http://schemas.microsoft.com/office/powerpoint/2010/main" val="229058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37505"/>
            <a:ext cx="10515600" cy="229193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Звукорежиссер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Профессия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, которая предполагает наличие специального образования и отличного слуха. Он занимается звуковым оформлением постановки. Кроме того, он должен следить за работой оборудования.</a:t>
            </a:r>
            <a:endParaRPr lang="ru-RU" sz="22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2" y="2054431"/>
            <a:ext cx="5901047" cy="432261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501" y="2054431"/>
            <a:ext cx="5929747" cy="4322618"/>
          </a:xfrm>
        </p:spPr>
      </p:pic>
    </p:spTree>
    <p:extLst>
      <p:ext uri="{BB962C8B-B14F-4D97-AF65-F5344CB8AC3E}">
        <p14:creationId xmlns:p14="http://schemas.microsoft.com/office/powerpoint/2010/main" val="3729305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06878"/>
            <a:ext cx="10515600" cy="2125683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Актер.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Основная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обязанность актера – исполнять роли, создавая художественные образы. Стать им без соответствующего образования практически невозможно. </a:t>
            </a:r>
            <a:endParaRPr lang="ru-RU" sz="2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864426"/>
            <a:ext cx="6400800" cy="471910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003" y="2291938"/>
            <a:ext cx="4945789" cy="3491346"/>
          </a:xfrm>
        </p:spPr>
      </p:pic>
    </p:spTree>
    <p:extLst>
      <p:ext uri="{BB962C8B-B14F-4D97-AF65-F5344CB8AC3E}">
        <p14:creationId xmlns:p14="http://schemas.microsoft.com/office/powerpoint/2010/main" val="1915676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5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Суфлёр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2" y="1211284"/>
            <a:ext cx="5747658" cy="416106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96" y="1211284"/>
            <a:ext cx="4876800" cy="4358800"/>
          </a:xfrm>
        </p:spPr>
      </p:pic>
    </p:spTree>
    <p:extLst>
      <p:ext uri="{BB962C8B-B14F-4D97-AF65-F5344CB8AC3E}">
        <p14:creationId xmlns:p14="http://schemas.microsoft.com/office/powerpoint/2010/main" val="185171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791" y="190005"/>
            <a:ext cx="10054234" cy="6667995"/>
          </a:xfrm>
        </p:spPr>
        <p:txBody>
          <a:bodyPr>
            <a:normAutofit fontScale="90000"/>
          </a:bodyPr>
          <a:lstStyle/>
          <a:p>
            <a:pPr marL="28575">
              <a:lnSpc>
                <a:spcPct val="107000"/>
              </a:lnSpc>
              <a:spcAft>
                <a:spcPts val="0"/>
              </a:spcAft>
            </a:pP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Суфлер</a:t>
            </a:r>
            <a:r>
              <a:rPr lang="ru-RU" sz="3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переводе на русский язык – подсказчик,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внимательно следит за ходом каждой репетиции и спектакля. Если вдруг актер забыл свою реплику, он шепотом подсказывает ему. Его рабочее место невидимо для зрителя, поэтому не все знают даже о существовании такой профессии. Находится суфлер за кулисами или в специальной будке, которая располагается посреди сцены. Это едва заметное возвышение в форме ракушки. Иногда он может прятаться в декорациях. На протяжении спектакля суфлёр находится в постоянном напряжении. Он должен быстро ориентироваться, где актер делает длинную паузу, а где – молчит, потому что забыл текст.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048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5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Осветитель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1401287"/>
            <a:ext cx="5925787" cy="441762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01287"/>
            <a:ext cx="6019800" cy="4417621"/>
          </a:xfrm>
        </p:spPr>
      </p:pic>
    </p:spTree>
    <p:extLst>
      <p:ext uri="{BB962C8B-B14F-4D97-AF65-F5344CB8AC3E}">
        <p14:creationId xmlns:p14="http://schemas.microsoft.com/office/powerpoint/2010/main" val="3613169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845629"/>
          </a:xfrm>
        </p:spPr>
        <p:txBody>
          <a:bodyPr>
            <a:normAutofit/>
          </a:bodyPr>
          <a:lstStyle/>
          <a:p>
            <a:pPr marL="28575">
              <a:lnSpc>
                <a:spcPct val="107000"/>
              </a:lnSpc>
              <a:spcAft>
                <a:spcPts val="0"/>
              </a:spcAft>
            </a:pP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Осветитель и художник по свету.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Осветитель – это человек, занимающийся созданием световых эффектов, которыми сопровождается спектакль. Он также обязан следить за бесперебойной работой аппаратуры. Он должен хорошо понимать основы света и цвета и оперативно реагировать на форс-мажорные ситуации. Он должен знать, что, где и какими оттенками светит, когда мигает, а когда и вовсе гаснет.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995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Механик сцены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4" y="1246909"/>
            <a:ext cx="5818909" cy="448158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89" y="1246908"/>
            <a:ext cx="5522027" cy="4481586"/>
          </a:xfrm>
        </p:spPr>
      </p:pic>
    </p:spTree>
    <p:extLst>
      <p:ext uri="{BB962C8B-B14F-4D97-AF65-F5344CB8AC3E}">
        <p14:creationId xmlns:p14="http://schemas.microsoft.com/office/powerpoint/2010/main" val="285223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pPr algn="ctr"/>
            <a:r>
              <a:rPr lang="ru-RU" dirty="0" smtClean="0"/>
              <a:t>Кассир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5658"/>
            <a:ext cx="5877296" cy="54982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17" y="1175658"/>
            <a:ext cx="6088082" cy="5498274"/>
          </a:xfrm>
        </p:spPr>
      </p:pic>
    </p:spTree>
    <p:extLst>
      <p:ext uri="{BB962C8B-B14F-4D97-AF65-F5344CB8AC3E}">
        <p14:creationId xmlns:p14="http://schemas.microsoft.com/office/powerpoint/2010/main" val="37500230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32509"/>
            <a:ext cx="10018713" cy="6222669"/>
          </a:xfrm>
        </p:spPr>
        <p:txBody>
          <a:bodyPr>
            <a:normAutofit/>
          </a:bodyPr>
          <a:lstStyle/>
          <a:p>
            <a:pPr marL="28575">
              <a:lnSpc>
                <a:spcPct val="107000"/>
              </a:lnSpc>
              <a:spcAft>
                <a:spcPts val="0"/>
              </a:spcAft>
            </a:pP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Механик сцены.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 управляет механизмами декораций и сцены. Все, что опускается, поднимается, падает, летает, крутится и всячески перемещается, – это его работа. В его обязанности также входит монтаж, разборка и ремонт движущихся элементов до и после репетиций и спектакля. На гастролях механик занимается погрузкой и разгрузкой, поэтому на такую должность берут физически крепкого человека.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43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05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Реквизитор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278"/>
            <a:ext cx="6019800" cy="489289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021278"/>
            <a:ext cx="6019800" cy="4892890"/>
          </a:xfrm>
        </p:spPr>
      </p:pic>
    </p:spTree>
    <p:extLst>
      <p:ext uri="{BB962C8B-B14F-4D97-AF65-F5344CB8AC3E}">
        <p14:creationId xmlns:p14="http://schemas.microsoft.com/office/powerpoint/2010/main" val="1629604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20634"/>
            <a:ext cx="10018713" cy="6127667"/>
          </a:xfrm>
        </p:spPr>
        <p:txBody>
          <a:bodyPr>
            <a:normAutofit fontScale="90000"/>
          </a:bodyPr>
          <a:lstStyle/>
          <a:p>
            <a:pPr marL="28575">
              <a:lnSpc>
                <a:spcPct val="107000"/>
              </a:lnSpc>
              <a:spcAft>
                <a:spcPts val="0"/>
              </a:spcAft>
            </a:pP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Реквизитор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Заменить коньяк чаем, а вино – соком. Это не совет для тех, кто борется с алкогольной зависимостью, а театральная хитрость. Ведь на сцене все должно выглядеть максимально правдоподобно, а актеры при этом – быть трезвыми. Отвечает за это реквизитор.  Работа представителя этой профессии не видна. И все же по важности она не уступает искусству актера. В арсенале реквизитора – сотни разных предметов. Он должен четко помнить, какие из них используются в каждом спектакле. 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373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650" y="273132"/>
            <a:ext cx="10515600" cy="1603169"/>
          </a:xfrm>
        </p:spPr>
        <p:txBody>
          <a:bodyPr>
            <a:noAutofit/>
          </a:bodyPr>
          <a:lstStyle/>
          <a:p>
            <a:pPr marL="28575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Художники и дизайнеры.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этой категории профессий относятся гримеры и постижеры, бутафоры, художники-модельеры театрального костюма.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5" y="2052807"/>
            <a:ext cx="5854535" cy="454987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553" y="2052807"/>
            <a:ext cx="5522026" cy="4549873"/>
          </a:xfrm>
        </p:spPr>
      </p:pic>
    </p:spTree>
    <p:extLst>
      <p:ext uri="{BB962C8B-B14F-4D97-AF65-F5344CB8AC3E}">
        <p14:creationId xmlns:p14="http://schemas.microsoft.com/office/powerpoint/2010/main" val="609130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98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Постижёр. Гримёр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9007"/>
            <a:ext cx="5735782" cy="45750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579" y="1154915"/>
            <a:ext cx="6246421" cy="4779908"/>
          </a:xfrm>
        </p:spPr>
      </p:pic>
    </p:spTree>
    <p:extLst>
      <p:ext uri="{BB962C8B-B14F-4D97-AF65-F5344CB8AC3E}">
        <p14:creationId xmlns:p14="http://schemas.microsoft.com/office/powerpoint/2010/main" val="2117339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54380"/>
            <a:ext cx="10018713" cy="6365174"/>
          </a:xfrm>
        </p:spPr>
        <p:txBody>
          <a:bodyPr>
            <a:normAutofit/>
          </a:bodyPr>
          <a:lstStyle/>
          <a:p>
            <a:pPr marL="28575">
              <a:lnSpc>
                <a:spcPct val="107000"/>
              </a:lnSpc>
              <a:spcAft>
                <a:spcPts val="0"/>
              </a:spcAft>
            </a:pP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Постижер и гример. 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Кто такой гример, знают, наверное, практически все. А вот слово «постижер» слышали немногие. Так называется специалист, который изготавливает искусственные усы, бороды и парики. Представители этих профессий должны обладать тонким художественным чутьем и вкусом, навыками парикмахера и визажиста. Зачастую гример сам придумывает, как «раскрасить» актера. Ему постоянно нужно быть начеку за кулисами, чтобы подкорректировать грим или дать актеру новый парик вместо случайно оброненного со сцены.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734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239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Бутафор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662"/>
            <a:ext cx="6019800" cy="47908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65662"/>
            <a:ext cx="6019800" cy="4790343"/>
          </a:xfrm>
        </p:spPr>
      </p:pic>
    </p:spTree>
    <p:extLst>
      <p:ext uri="{BB962C8B-B14F-4D97-AF65-F5344CB8AC3E}">
        <p14:creationId xmlns:p14="http://schemas.microsoft.com/office/powerpoint/2010/main" val="2432291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20634"/>
            <a:ext cx="10018713" cy="6187044"/>
          </a:xfrm>
        </p:spPr>
        <p:txBody>
          <a:bodyPr>
            <a:normAutofit/>
          </a:bodyPr>
          <a:lstStyle/>
          <a:p>
            <a:pPr marL="28575">
              <a:lnSpc>
                <a:spcPct val="107000"/>
              </a:lnSpc>
              <a:spcAft>
                <a:spcPts val="0"/>
              </a:spcAft>
            </a:pP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Бутафор.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обязанности художника-бутафора входит изготовление эскизов, согласование их с постановщиком, руководство цехом. Рядовой бутафор работает по готовому эскизу. Он занимается завариванием клейстера и клея, нарезанием бумаги, замешиванием глины, оклеиванием и окрашиванием – словом, изготовлением декораций и реквизита.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870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05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Художник-модельер театрального костюма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664"/>
            <a:ext cx="5882739" cy="44629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231653"/>
            <a:ext cx="6019800" cy="4730967"/>
          </a:xfrm>
        </p:spPr>
      </p:pic>
    </p:spTree>
    <p:extLst>
      <p:ext uri="{BB962C8B-B14F-4D97-AF65-F5344CB8AC3E}">
        <p14:creationId xmlns:p14="http://schemas.microsoft.com/office/powerpoint/2010/main" val="1964967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821878"/>
          </a:xfrm>
        </p:spPr>
        <p:txBody>
          <a:bodyPr>
            <a:normAutofit/>
          </a:bodyPr>
          <a:lstStyle/>
          <a:p>
            <a:pPr marL="28575">
              <a:lnSpc>
                <a:spcPct val="107000"/>
              </a:lnSpc>
              <a:spcAft>
                <a:spcPts val="0"/>
              </a:spcAft>
            </a:pP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Художник-модельер театрального костюма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Представитель этой театральной профессии отвечает за создание костюмов, эскизы которых ему предоставляет худрук или режиссер-постановщик. Художник-модельер должен обладать теоретическими знаниями истории костюма, символизма цветов и орнаментов, специфики театральных спектаклей.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17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177258" cy="565562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Кассир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Посещение театра начинают с покупки билета на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спектакль.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Приобрести его можно у кассира, который работает в помещении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театра.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Многие сегодня предпочитают покупать электронные билеты на сайтах официальных распространителей. Однако, несмотря на это, профессию кассира исчезающей не назовешь.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Важно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знать репертуар и расположение мест в зале. Этого человека просят порекомендовать, что посмотреть ребенку, или спрашивают, какое место выбрать, чтобы было лучше видно сцену.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2356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5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57" y="175120"/>
            <a:ext cx="10515600" cy="1653681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Гардеробщик.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Этот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человек должен быть аккуратным, так как с одеждой посетителей нужно обращаться бережно. Принимать и развешивать ее надо уметь быстро, чтобы не создавать очереди. Кроме того, гардеробщик несет материальную ответственность за ее сохранность.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10" y="1828801"/>
            <a:ext cx="9939647" cy="5029199"/>
          </a:xfrm>
        </p:spPr>
      </p:pic>
    </p:spTree>
    <p:extLst>
      <p:ext uri="{BB962C8B-B14F-4D97-AF65-F5344CB8AC3E}">
        <p14:creationId xmlns:p14="http://schemas.microsoft.com/office/powerpoint/2010/main" val="2100243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9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Капельдинер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35" y="866898"/>
            <a:ext cx="9690265" cy="5890161"/>
          </a:xfrm>
        </p:spPr>
      </p:pic>
    </p:spTree>
    <p:extLst>
      <p:ext uri="{BB962C8B-B14F-4D97-AF65-F5344CB8AC3E}">
        <p14:creationId xmlns:p14="http://schemas.microsoft.com/office/powerpoint/2010/main" val="383462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893130"/>
          </a:xfrm>
        </p:spPr>
        <p:txBody>
          <a:bodyPr>
            <a:normAutofit/>
          </a:bodyPr>
          <a:lstStyle/>
          <a:p>
            <a:pPr marL="28575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Капельдинер.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обязанности капельдинера входит: проверка билетов; запуск посетителей в зал; комплектация программок и предложение их зрителям; помощь в поиске места в зале. Во время спектакля он должен следить за порядком и пресекать попытки его нарушения (фото- и видеосъемку, разговоры по телефону, шум). В антракте капельдинер отвечает на вопросы зрителей о репертуаре, постановке и артистах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10737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49" y="-1"/>
            <a:ext cx="10515600" cy="201880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Художественный руководитель.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Человек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занимающий эту должность, несет ответственность за «творческий результат». Он готовит репертуар и принимает решение о постановке спектаклей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" y="2173185"/>
            <a:ext cx="5824071" cy="419199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49" y="2173185"/>
            <a:ext cx="6010478" cy="4191990"/>
          </a:xfrm>
        </p:spPr>
      </p:pic>
    </p:spTree>
    <p:extLst>
      <p:ext uri="{BB962C8B-B14F-4D97-AF65-F5344CB8AC3E}">
        <p14:creationId xmlns:p14="http://schemas.microsoft.com/office/powerpoint/2010/main" val="45531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4379"/>
            <a:ext cx="10515600" cy="68876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Зав. художественно-постановочной частью и мастерской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7527"/>
            <a:ext cx="6019800" cy="489828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468" y="2667000"/>
            <a:ext cx="4655264" cy="3124200"/>
          </a:xfrm>
        </p:spPr>
      </p:pic>
    </p:spTree>
    <p:extLst>
      <p:ext uri="{BB962C8B-B14F-4D97-AF65-F5344CB8AC3E}">
        <p14:creationId xmlns:p14="http://schemas.microsoft.com/office/powerpoint/2010/main" val="236500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679374"/>
          </a:xfrm>
        </p:spPr>
        <p:txBody>
          <a:bodyPr>
            <a:normAutofit/>
          </a:bodyPr>
          <a:lstStyle/>
          <a:p>
            <a:pPr marL="28575">
              <a:lnSpc>
                <a:spcPct val="107000"/>
              </a:lnSpc>
              <a:spcAft>
                <a:spcPts val="0"/>
              </a:spcAft>
            </a:pPr>
            <a:r>
              <a:rPr lang="ru-RU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Заведующие художественно-постановочной частью и мастерской.</a:t>
            </a:r>
            <a:r>
              <a:rPr lang="ru-RU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Эти профессии – высшие ступени в рабочей театральной карьере. Обязанности их представителей сводятся в основном к организационной работе: подбирать кадры для мастерской и повышать их квалификационный уровень; внедрять новые технологии; решать текущие технические вопросы (например, касающиеся ремонта декораций, состояния реквизита, костюмов и так далее). 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085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462</TotalTime>
  <Words>566</Words>
  <Application>Microsoft Office PowerPoint</Application>
  <PresentationFormat>Широкоэкранный</PresentationFormat>
  <Paragraphs>31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Corbel</vt:lpstr>
      <vt:lpstr>Times New Roman</vt:lpstr>
      <vt:lpstr>Параллакс</vt:lpstr>
      <vt:lpstr>Театральные профессии</vt:lpstr>
      <vt:lpstr>Кассир</vt:lpstr>
      <vt:lpstr>Кассир. Посещение театра начинают с покупки билета на спектакль. Приобрести его можно у кассира, который работает в помещении театра. Многие сегодня предпочитают покупать электронные билеты на сайтах официальных распространителей. Однако, несмотря на это, профессию кассира исчезающей не назовешь. Важно знать репертуар и расположение мест в зале. Этого человека просят порекомендовать, что посмотреть ребенку, или спрашивают, какое место выбрать, чтобы было лучше видно сцену. </vt:lpstr>
      <vt:lpstr>Гардеробщик.  Этот человек должен быть аккуратным, так как с одеждой посетителей нужно обращаться бережно. Принимать и развешивать ее надо уметь быстро, чтобы не создавать очереди. Кроме того, гардеробщик несет материальную ответственность за ее сохранность. </vt:lpstr>
      <vt:lpstr>Капельдинер</vt:lpstr>
      <vt:lpstr> Капельдинер. В обязанности капельдинера входит: проверка билетов; запуск посетителей в зал; комплектация программок и предложение их зрителям; помощь в поиске места в зале. Во время спектакля он должен следить за порядком и пресекать попытки его нарушения (фото- и видеосъемку, разговоры по телефону, шум). В антракте капельдинер отвечает на вопросы зрителей о репертуаре, постановке и артистах </vt:lpstr>
      <vt:lpstr>Художественный руководитель.         Человек, занимающий эту должность, несет ответственность за «творческий результат». Он готовит репертуар и принимает решение о постановке спектаклей. </vt:lpstr>
      <vt:lpstr>Зав. художественно-постановочной частью и мастерской</vt:lpstr>
      <vt:lpstr>Заведующие художественно-постановочной частью и мастерской. Эти профессии – высшие ступени в рабочей театральной карьере. Обязанности их представителей сводятся в основном к организационной работе: подбирать кадры для мастерской и повышать их квалификационный уровень; внедрять новые технологии; решать текущие технические вопросы (например, касающиеся ремонта декораций, состояния реквизита, костюмов и так далее).  </vt:lpstr>
      <vt:lpstr>Костюмер</vt:lpstr>
      <vt:lpstr>Костюмер. Представитель этой профессии отвечает за то, чтобы каждый артист был обеспечен костюмами и имел запасной гардероб. помогать актеру быстро одеться. Когда идет спектакль, заведующий костюмерной находится за кулисами. Если нужно срочно починить поврежденный костюм, он решает эту проблему. </vt:lpstr>
      <vt:lpstr> Ассистент режиссера-постановщика  выполняет его поручения и участвует в составлении репетиционного графика. Также он должен обеспечивать артистов рабочими материалами (текстами пьесы, ролей и так далее). </vt:lpstr>
      <vt:lpstr> Звукорежиссер. Профессия, которая предполагает наличие специального образования и отличного слуха. Он занимается звуковым оформлением постановки. Кроме того, он должен следить за работой оборудования.</vt:lpstr>
      <vt:lpstr>Актер.  Основная обязанность актера – исполнять роли, создавая художественные образы. Стать им без соответствующего образования практически невозможно. </vt:lpstr>
      <vt:lpstr>Суфлёр</vt:lpstr>
      <vt:lpstr>Суфлер. В переводе на русский язык – подсказчик, внимательно следит за ходом каждой репетиции и спектакля. Если вдруг актер забыл свою реплику, он шепотом подсказывает ему. Его рабочее место невидимо для зрителя, поэтому не все знают даже о существовании такой профессии. Находится суфлер за кулисами или в специальной будке, которая располагается посреди сцены. Это едва заметное возвышение в форме ракушки. Иногда он может прятаться в декорациях. На протяжении спектакля суфлёр находится в постоянном напряжении. Он должен быстро ориентироваться, где актер делает длинную паузу, а где – молчит, потому что забыл текст.  </vt:lpstr>
      <vt:lpstr>Осветитель</vt:lpstr>
      <vt:lpstr>Осветитель и художник по свету. Осветитель – это человек, занимающийся созданием световых эффектов, которыми сопровождается спектакль. Он также обязан следить за бесперебойной работой аппаратуры. Он должен хорошо понимать основы света и цвета и оперативно реагировать на форс-мажорные ситуации. Он должен знать, что, где и какими оттенками светит, когда мигает, а когда и вовсе гаснет.  </vt:lpstr>
      <vt:lpstr>Механик сцены</vt:lpstr>
      <vt:lpstr>Механик сцены.  Он управляет механизмами декораций и сцены. Все, что опускается, поднимается, падает, летает, крутится и всячески перемещается, – это его работа. В его обязанности также входит монтаж, разборка и ремонт движущихся элементов до и после репетиций и спектакля. На гастролях механик занимается погрузкой и разгрузкой, поэтому на такую должность берут физически крепкого человека.  </vt:lpstr>
      <vt:lpstr>Реквизитор</vt:lpstr>
      <vt:lpstr>Реквизитор  Заменить коньяк чаем, а вино – соком. Это не совет для тех, кто борется с алкогольной зависимостью, а театральная хитрость. Ведь на сцене все должно выглядеть максимально правдоподобно, а актеры при этом – быть трезвыми. Отвечает за это реквизитор.  Работа представителя этой профессии не видна. И все же по важности она не уступает искусству актера. В арсенале реквизитора – сотни разных предметов. Он должен четко помнить, какие из них используются в каждом спектакле.   </vt:lpstr>
      <vt:lpstr>Художники и дизайнеры.  К этой категории профессий относятся гримеры и постижеры, бутафоры, художники-модельеры театрального костюма.  </vt:lpstr>
      <vt:lpstr>Постижёр. Гримёр</vt:lpstr>
      <vt:lpstr>Постижер и гример.  Кто такой гример, знают, наверное, практически все. А вот слово «постижер» слышали немногие. Так называется специалист, который изготавливает искусственные усы, бороды и парики. Представители этих профессий должны обладать тонким художественным чутьем и вкусом, навыками парикмахера и визажиста. Зачастую гример сам придумывает, как «раскрасить» актера. Ему постоянно нужно быть начеку за кулисами, чтобы подкорректировать грим или дать актеру новый парик вместо случайно оброненного со сцены.  </vt:lpstr>
      <vt:lpstr>Бутафор</vt:lpstr>
      <vt:lpstr>Бутафор.  В обязанности художника-бутафора входит изготовление эскизов, согласование их с постановщиком, руководство цехом. Рядовой бутафор работает по готовому эскизу. Он занимается завариванием клейстера и клея, нарезанием бумаги, замешиванием глины, оклеиванием и окрашиванием – словом, изготовлением декораций и реквизита. </vt:lpstr>
      <vt:lpstr>Художник-модельер театрального костюма</vt:lpstr>
      <vt:lpstr> Художник-модельер театрального костюма.  Представитель этой театральной профессии отвечает за создание костюмов, эскизы которых ему предоставляет худрук или режиссер-постановщик. Художник-модельер должен обладать теоретическими знаниями истории костюма, символизма цветов и орнаментов, специфики театральных спектаклей. 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30</cp:revision>
  <dcterms:created xsi:type="dcterms:W3CDTF">2020-04-07T09:00:34Z</dcterms:created>
  <dcterms:modified xsi:type="dcterms:W3CDTF">2020-04-08T07:10:40Z</dcterms:modified>
</cp:coreProperties>
</file>