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: «Тренинги на внимание»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Тесты на внимание представлены в картинках и состоят из задачек разного типа, задача найти ошибки, найти отличия и сделать логические 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12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609600"/>
            <a:ext cx="4596342" cy="45846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5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ответь на </a:t>
            </a:r>
            <a:r>
              <a:rPr lang="ru-RU" dirty="0" err="1" smtClean="0"/>
              <a:t>вопосы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1. Сколько ребят в этой туристической группе</a:t>
            </a:r>
            <a:br>
              <a:rPr lang="ru-RU" sz="2700" dirty="0" smtClean="0"/>
            </a:br>
            <a:r>
              <a:rPr lang="ru-RU" sz="2700" dirty="0" smtClean="0"/>
              <a:t>2. Они приехали сегодня или нет</a:t>
            </a:r>
            <a:br>
              <a:rPr lang="ru-RU" sz="2700" dirty="0" smtClean="0"/>
            </a:br>
            <a:r>
              <a:rPr lang="ru-RU" sz="2700" dirty="0" smtClean="0"/>
              <a:t>3. На чем они добрались до этого места?</a:t>
            </a:r>
            <a:br>
              <a:rPr lang="ru-RU" sz="2700" dirty="0" smtClean="0"/>
            </a:br>
            <a:r>
              <a:rPr lang="ru-RU" sz="2700" dirty="0" smtClean="0"/>
              <a:t>4. Какое сейчас время дня?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592138"/>
            <a:ext cx="6108699" cy="5707062"/>
          </a:xfrm>
        </p:spPr>
      </p:pic>
    </p:spTree>
    <p:extLst>
      <p:ext uri="{BB962C8B-B14F-4D97-AF65-F5344CB8AC3E}">
        <p14:creationId xmlns:p14="http://schemas.microsoft.com/office/powerpoint/2010/main" val="321437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609600"/>
            <a:ext cx="4596342" cy="4584699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 6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Найди 8 отличий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473200"/>
            <a:ext cx="7747000" cy="4178299"/>
          </a:xfrm>
        </p:spPr>
      </p:pic>
    </p:spTree>
    <p:extLst>
      <p:ext uri="{BB962C8B-B14F-4D97-AF65-F5344CB8AC3E}">
        <p14:creationId xmlns:p14="http://schemas.microsoft.com/office/powerpoint/2010/main" val="172561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 «Городское движение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802"/>
            <a:ext cx="7188200" cy="54242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Найти неточность в данной картинке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2155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 </a:t>
            </a:r>
            <a:br>
              <a:rPr lang="ru-RU" dirty="0" smtClean="0"/>
            </a:br>
            <a:r>
              <a:rPr lang="ru-RU" dirty="0" smtClean="0"/>
              <a:t>ответ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Найти неточность в данной картинке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836802"/>
            <a:ext cx="6565900" cy="5208398"/>
          </a:xfrm>
        </p:spPr>
      </p:pic>
    </p:spTree>
    <p:extLst>
      <p:ext uri="{BB962C8B-B14F-4D97-AF65-F5344CB8AC3E}">
        <p14:creationId xmlns:p14="http://schemas.microsoft.com/office/powerpoint/2010/main" val="217313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609601"/>
            <a:ext cx="4596342" cy="1639884"/>
          </a:xfrm>
        </p:spPr>
        <p:txBody>
          <a:bodyPr/>
          <a:lstStyle/>
          <a:p>
            <a:r>
              <a:rPr lang="ru-RU" dirty="0" smtClean="0"/>
              <a:t>Задание 2</a:t>
            </a:r>
            <a:br>
              <a:rPr lang="ru-RU" dirty="0" smtClean="0"/>
            </a:br>
            <a:r>
              <a:rPr lang="ru-RU" dirty="0" smtClean="0"/>
              <a:t>«Найти 10 человек»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787400"/>
            <a:ext cx="7594600" cy="5245099"/>
          </a:xfrm>
        </p:spPr>
      </p:pic>
    </p:spTree>
    <p:extLst>
      <p:ext uri="{BB962C8B-B14F-4D97-AF65-F5344CB8AC3E}">
        <p14:creationId xmlns:p14="http://schemas.microsoft.com/office/powerpoint/2010/main" val="287879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609601"/>
            <a:ext cx="4596342" cy="1639884"/>
          </a:xfrm>
        </p:spPr>
        <p:txBody>
          <a:bodyPr/>
          <a:lstStyle/>
          <a:p>
            <a:r>
              <a:rPr lang="ru-RU" dirty="0" smtClean="0"/>
              <a:t>Задание 2</a:t>
            </a:r>
            <a:br>
              <a:rPr lang="ru-RU" dirty="0" smtClean="0"/>
            </a:br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495300"/>
            <a:ext cx="6972300" cy="5689600"/>
          </a:xfrm>
        </p:spPr>
      </p:pic>
    </p:spTree>
    <p:extLst>
      <p:ext uri="{BB962C8B-B14F-4D97-AF65-F5344CB8AC3E}">
        <p14:creationId xmlns:p14="http://schemas.microsoft.com/office/powerpoint/2010/main" val="98500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609601"/>
            <a:ext cx="4596342" cy="1639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«Найти бабочку, летучую мышь </a:t>
            </a:r>
            <a:br>
              <a:rPr lang="ru-RU" dirty="0" smtClean="0"/>
            </a:br>
            <a:r>
              <a:rPr lang="ru-RU" dirty="0" smtClean="0"/>
              <a:t>и утку»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177800"/>
            <a:ext cx="7010399" cy="6235700"/>
          </a:xfrm>
        </p:spPr>
      </p:pic>
    </p:spTree>
    <p:extLst>
      <p:ext uri="{BB962C8B-B14F-4D97-AF65-F5344CB8AC3E}">
        <p14:creationId xmlns:p14="http://schemas.microsoft.com/office/powerpoint/2010/main" val="403717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609600"/>
            <a:ext cx="4596342" cy="33146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 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592138"/>
            <a:ext cx="6946900" cy="5935662"/>
          </a:xfrm>
        </p:spPr>
      </p:pic>
    </p:spTree>
    <p:extLst>
      <p:ext uri="{BB962C8B-B14F-4D97-AF65-F5344CB8AC3E}">
        <p14:creationId xmlns:p14="http://schemas.microsoft.com/office/powerpoint/2010/main" val="254943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609600"/>
            <a:ext cx="4596342" cy="4584699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 4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Найди 10 отличий</a:t>
            </a:r>
            <a:endParaRPr lang="ru-RU" dirty="0"/>
          </a:p>
        </p:txBody>
      </p:sp>
      <p:pic>
        <p:nvPicPr>
          <p:cNvPr id="1026" name="Picture 2" descr="https://blog.studylie.ru/wp-content/uploads/2020/07/najdi-11-otlichij-karlson-001-01-e15946305344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850900"/>
            <a:ext cx="7493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1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609600"/>
            <a:ext cx="4596342" cy="4584699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 4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939800"/>
            <a:ext cx="8902700" cy="4889500"/>
          </a:xfrm>
        </p:spPr>
      </p:pic>
    </p:spTree>
    <p:extLst>
      <p:ext uri="{BB962C8B-B14F-4D97-AF65-F5344CB8AC3E}">
        <p14:creationId xmlns:p14="http://schemas.microsoft.com/office/powerpoint/2010/main" val="740487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19</TotalTime>
  <Words>61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Tw Cen MT</vt:lpstr>
      <vt:lpstr>Контур</vt:lpstr>
      <vt:lpstr>Тема : «Тренинги на внимание»</vt:lpstr>
      <vt:lpstr>Задание 1 «Городское движение </vt:lpstr>
      <vt:lpstr>Задание 1  ответ </vt:lpstr>
      <vt:lpstr>Задание 2 «Найти 10 человек»</vt:lpstr>
      <vt:lpstr>Задание 2 ответ</vt:lpstr>
      <vt:lpstr>Задание 3  «Найти бабочку, летучую мышь  и утку»</vt:lpstr>
      <vt:lpstr>     Задание 3  ответ</vt:lpstr>
      <vt:lpstr>Задание 4  Найди 10 отличий</vt:lpstr>
      <vt:lpstr>Задание 4  ответ</vt:lpstr>
      <vt:lpstr>Задание 5  ответь на вопосы 1. Сколько ребят в этой туристической группе 2. Они приехали сегодня или нет 3. На чем они добрались до этого места? 4. Какое сейчас время дня? </vt:lpstr>
      <vt:lpstr>Задание 6  Найди 8 отличий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«Тренинги на внимание»</dc:title>
  <dc:creator>User Windows</dc:creator>
  <cp:lastModifiedBy>User Windows</cp:lastModifiedBy>
  <cp:revision>3</cp:revision>
  <dcterms:created xsi:type="dcterms:W3CDTF">2020-11-06T07:25:55Z</dcterms:created>
  <dcterms:modified xsi:type="dcterms:W3CDTF">2020-11-06T07:45:26Z</dcterms:modified>
</cp:coreProperties>
</file>